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56" r:id="rId3"/>
    <p:sldId id="27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1" autoAdjust="0"/>
    <p:restoredTop sz="94585" autoAdjust="0"/>
  </p:normalViewPr>
  <p:slideViewPr>
    <p:cSldViewPr>
      <p:cViewPr varScale="1">
        <p:scale>
          <a:sx n="73" d="100"/>
          <a:sy n="73" d="100"/>
        </p:scale>
        <p:origin x="-8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250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558790-4D38-4988-88E0-66E0AE24F40F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8DF74F-99E4-4402-9A64-05913C39E9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263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424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065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954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92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5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70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764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64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002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124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258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BB7CD-D4BB-4DF0-9F87-5DBBCE6243FD}" type="datetimeFigureOut">
              <a:rPr lang="en-US" smtClean="0"/>
              <a:t>8/6/2012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A9751-1206-45B9-8630-F5CDAF66B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7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Instructions: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Select a design for your Jeopardy game.</a:t>
            </a:r>
          </a:p>
          <a:p>
            <a:pPr marL="514350" indent="-514350">
              <a:buAutoNum type="arabicPeriod"/>
            </a:pPr>
            <a:r>
              <a:rPr lang="en-US" dirty="0" smtClean="0"/>
              <a:t>Create a 3x4 chart </a:t>
            </a:r>
          </a:p>
          <a:p>
            <a:pPr marL="514350" indent="-514350">
              <a:buAutoNum type="arabicPeriod"/>
            </a:pPr>
            <a:r>
              <a:rPr lang="en-US" dirty="0" smtClean="0"/>
              <a:t>Add topics and number of points</a:t>
            </a:r>
          </a:p>
          <a:p>
            <a:pPr marL="514350" indent="-514350">
              <a:buAutoNum type="arabicPeriod"/>
            </a:pPr>
            <a:r>
              <a:rPr lang="en-US" dirty="0" smtClean="0"/>
              <a:t>Create a template slide for 1) topic; 2) question, 3) answer (should appear on click) and 4) go back button (link this button to the slide with the chart)</a:t>
            </a:r>
          </a:p>
          <a:p>
            <a:pPr marL="514350" indent="-514350">
              <a:buAutoNum type="arabicPeriod"/>
            </a:pPr>
            <a:r>
              <a:rPr lang="en-US" dirty="0" smtClean="0"/>
              <a:t>Add information </a:t>
            </a:r>
            <a:r>
              <a:rPr lang="en-US" smtClean="0"/>
              <a:t>from content_for_mppt_jeopardy.docx </a:t>
            </a:r>
            <a:r>
              <a:rPr lang="en-US" dirty="0" smtClean="0"/>
              <a:t>to your jeopardy.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51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ВИКТОРИНА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32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307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68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Instructions:</vt:lpstr>
      <vt:lpstr>ВИКТОРИНА</vt:lpstr>
      <vt:lpstr>PowerPoint Presentation</vt:lpstr>
    </vt:vector>
  </TitlesOfParts>
  <Company>The University of Iowa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Kolesnikova, Anna</dc:creator>
  <cp:lastModifiedBy>Kolesnikova, Anna</cp:lastModifiedBy>
  <cp:revision>6</cp:revision>
  <dcterms:created xsi:type="dcterms:W3CDTF">2012-08-05T19:45:33Z</dcterms:created>
  <dcterms:modified xsi:type="dcterms:W3CDTF">2012-08-06T21:16:53Z</dcterms:modified>
</cp:coreProperties>
</file>